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12" d="100"/>
          <a:sy n="112" d="100"/>
        </p:scale>
        <p:origin x="-120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printerSettings" Target="printerSettings/printerSettings1.bin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66E53-7034-4442-B2DD-407897D5FF14}" type="datetimeFigureOut">
              <a:rPr lang="es-ES" smtClean="0"/>
              <a:t>11/02/19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2C78E-32B6-B646-85D3-C96903BE4992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269361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66E53-7034-4442-B2DD-407897D5FF14}" type="datetimeFigureOut">
              <a:rPr lang="es-ES" smtClean="0"/>
              <a:t>11/02/19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2C78E-32B6-B646-85D3-C96903BE4992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858108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66E53-7034-4442-B2DD-407897D5FF14}" type="datetimeFigureOut">
              <a:rPr lang="es-ES" smtClean="0"/>
              <a:t>11/02/19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2C78E-32B6-B646-85D3-C96903BE4992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09841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66E53-7034-4442-B2DD-407897D5FF14}" type="datetimeFigureOut">
              <a:rPr lang="es-ES" smtClean="0"/>
              <a:t>11/02/19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2C78E-32B6-B646-85D3-C96903BE4992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130271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66E53-7034-4442-B2DD-407897D5FF14}" type="datetimeFigureOut">
              <a:rPr lang="es-ES" smtClean="0"/>
              <a:t>11/02/19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2C78E-32B6-B646-85D3-C96903BE4992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565655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66E53-7034-4442-B2DD-407897D5FF14}" type="datetimeFigureOut">
              <a:rPr lang="es-ES" smtClean="0"/>
              <a:t>11/02/19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2C78E-32B6-B646-85D3-C96903BE4992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39258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66E53-7034-4442-B2DD-407897D5FF14}" type="datetimeFigureOut">
              <a:rPr lang="es-ES" smtClean="0"/>
              <a:t>11/02/19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2C78E-32B6-B646-85D3-C96903BE4992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215803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66E53-7034-4442-B2DD-407897D5FF14}" type="datetimeFigureOut">
              <a:rPr lang="es-ES" smtClean="0"/>
              <a:t>11/02/19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2C78E-32B6-B646-85D3-C96903BE4992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157229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66E53-7034-4442-B2DD-407897D5FF14}" type="datetimeFigureOut">
              <a:rPr lang="es-ES" smtClean="0"/>
              <a:t>11/02/19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2C78E-32B6-B646-85D3-C96903BE4992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295047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66E53-7034-4442-B2DD-407897D5FF14}" type="datetimeFigureOut">
              <a:rPr lang="es-ES" smtClean="0"/>
              <a:t>11/02/19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2C78E-32B6-B646-85D3-C96903BE4992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163591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66E53-7034-4442-B2DD-407897D5FF14}" type="datetimeFigureOut">
              <a:rPr lang="es-ES" smtClean="0"/>
              <a:t>11/02/19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2C78E-32B6-B646-85D3-C96903BE4992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20663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966E53-7034-4442-B2DD-407897D5FF14}" type="datetimeFigureOut">
              <a:rPr lang="es-ES" smtClean="0"/>
              <a:t>11/02/19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22C78E-32B6-B646-85D3-C96903BE4992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99432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302039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961253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746313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2287108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Presentación en pantalla (4:3)</PresentationFormat>
  <Paragraphs>0</Paragraphs>
  <Slides>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5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ctic</dc:creator>
  <cp:lastModifiedBy>ctic</cp:lastModifiedBy>
  <cp:revision>1</cp:revision>
  <dcterms:created xsi:type="dcterms:W3CDTF">2019-02-11T18:28:37Z</dcterms:created>
  <dcterms:modified xsi:type="dcterms:W3CDTF">2019-02-11T18:30:20Z</dcterms:modified>
</cp:coreProperties>
</file>